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139" r:id="rId3"/>
    <p:sldId id="1143" r:id="rId4"/>
    <p:sldId id="1144" r:id="rId5"/>
    <p:sldId id="1145" r:id="rId6"/>
    <p:sldId id="1157" r:id="rId7"/>
    <p:sldId id="1146" r:id="rId8"/>
    <p:sldId id="1158" r:id="rId9"/>
    <p:sldId id="1147" r:id="rId10"/>
    <p:sldId id="1159" r:id="rId11"/>
    <p:sldId id="1149" r:id="rId12"/>
    <p:sldId id="1160" r:id="rId13"/>
    <p:sldId id="1150" r:id="rId14"/>
    <p:sldId id="1161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10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CONNECTIONS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1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TOPIC TALK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76222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accept/refuse one’s apology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拒绝某人的道歉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owe sb an apology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应向某人道歉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regret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inform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hope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accept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sincere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非常遗憾我没能及时通知你此事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我真希望你能接受我真诚的道歉。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dumplings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Saturday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我要为本周六我不能教你包饺子向你道歉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6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899377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out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闲待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厮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person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Daisy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weekend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我最近一次给人拍照是给我妹妹黛西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是上周末我们逛公园的时候拍的。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昨天下午拉里正在街上闲逛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突然听到有人叫她的名字。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114157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等一下（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通常用于电话或面对面交谈中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）；抓紧不放；有赖于；坚持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EBE6F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 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挂断；悬挂；搁置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等一下。我马上就准备好了。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别挂我电话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我们一定得谈谈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problems with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有问题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在某方面有困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neighbours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麦克斯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公寓的邻居们还有矛盾吗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unhealthy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relationships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conduct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emotional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symptoms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用不健康的方式使用媒体的孩子可能会产生人际关系、行为方式和其他情绪方面的问题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055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在什么方面有困难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遇到麻烦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还可以用以下短语表示：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problems/trouble/difficulty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doing sth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trouble/difficulty with sth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 to do sth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understood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我毫不费力地表达了自己的意思。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struggle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许多家庭勉强维持生计。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talkative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teenagers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孩子与父母在沟通方面有困难是很常见的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而絮叨的父母对青少年来说并不新鲜。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13681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23165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抵触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冲突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矛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盾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arguments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interventions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冲突、争论、干预、问题、分歧、嫉妒、摩擦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ceasefire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据报道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年冲突之后同意停火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come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 conflict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发生冲突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conflict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存在着分歧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boss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约翰经常和他的老板发生争执。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她发现自己在将来择业的问题上与父母存在着分歧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7703"/>
            <a:ext cx="1064333" cy="36105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4" y="3861048"/>
            <a:ext cx="11485848" cy="114350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04996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两种思想、信仰、说法等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）冲突，抵触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 with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冲突；与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抵触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results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findings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这些结果与早期的发现相矛盾。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知识拓展.eps" descr="id:21474862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654212"/>
            <a:ext cx="2069857" cy="3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636135"/>
            <a:ext cx="11377264" cy="1144793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412776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7856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意见不合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分歧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争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论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conflicts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arguments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interventions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issues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envy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friction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冲突、争论、干预、问题、分歧、嫉妒、摩擦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对于这起事故该由谁来负责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存在意见分歧。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decision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她对最终的决定表示不同意。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52811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in disagreement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意见不一致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4689696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62632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262979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意见一致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to/reach an agreement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达成协议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 </a:t>
            </a:r>
            <a:r>
              <a:rPr lang="en-US" altLang="zh-CN" b="1" i="1"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有分歧；不同意；不一致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 </a:t>
            </a:r>
            <a:r>
              <a:rPr lang="en-US" altLang="zh-CN" b="1" i="1"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，赞成；答应，接受；达成一致意见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is/was agreed that...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大家一致同意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sides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failed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双方未能达成协议。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在这点上我们的意见基本一致。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disagreed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他在多数事情上都与父母意见不一致。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agreed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大家一致同意我们应该再开一次会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1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564127"/>
            <a:ext cx="11377264" cy="1216801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340768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17009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 smtClean="0">
                <a:solidFill>
                  <a:srgbClr val="223F99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干扰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打扰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使中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Basically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evenings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基本上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他们晚上在公寓里制造很多的噪音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这真的打扰到我们了。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Brown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opened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布朗夫人悄悄地打开门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以免吵醒正在睡觉的孩子们。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9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disturb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打搅某人；使某人焦虑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搅乱某事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disturbs sb to do sth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做某事让某人不安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alone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她意识到自己孤单一人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感到很不安。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对不起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打扰你一下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我能跟你谈一会儿吗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disturb the papers on the desk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不要把桌上的文件弄乱了。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TS8.eps" descr="id:2147486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9584" y="908720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82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118616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disturbing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引起烦恼的，令人不安的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心神不安的，烦恼的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disturbed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depressed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这消息使我深感不安和沮丧。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39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57615"/>
            <a:ext cx="11377264" cy="1899377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34256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886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apologise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道歉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谢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罪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flat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unhappy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我们前往他们的公寓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告诉他们噪音让我们很不开心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然后他们道歉并说以后会减少噪音。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fault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apologise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事实上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这是我的过错。所以我必须要向你道歉。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43711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apologise to sb for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an apology to sb for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）某事向某人道歉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apologised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她因为自己迟到向老师表示歉意。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9584" y="4599712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2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1509</Words>
  <Application>Microsoft Office PowerPoint</Application>
  <PresentationFormat>自定义</PresentationFormat>
  <Paragraphs>71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443</cp:revision>
  <dcterms:created xsi:type="dcterms:W3CDTF">2020-11-06T05:24:00Z</dcterms:created>
  <dcterms:modified xsi:type="dcterms:W3CDTF">2025-10-13T09:25:09Z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